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1011" r:id="rId2"/>
    <p:sldId id="505" r:id="rId3"/>
    <p:sldId id="518" r:id="rId4"/>
    <p:sldId id="517" r:id="rId5"/>
    <p:sldId id="488" r:id="rId6"/>
    <p:sldId id="516" r:id="rId7"/>
    <p:sldId id="494" r:id="rId8"/>
  </p:sldIdLst>
  <p:sldSz cx="12192000" cy="6858000"/>
  <p:notesSz cx="6858000" cy="9144000"/>
  <p:defaultTextStyle>
    <a:defPPr>
      <a:defRPr lang="en-US"/>
    </a:defPPr>
    <a:lvl1pPr marL="0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09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17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526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034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543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051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560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069" algn="l" defTabSz="6095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19609"/>
    <a:srgbClr val="ECB71D"/>
    <a:srgbClr val="A06F1A"/>
    <a:srgbClr val="EFE2B5"/>
    <a:srgbClr val="C29A2A"/>
    <a:srgbClr val="F8BF4D"/>
    <a:srgbClr val="C29709"/>
    <a:srgbClr val="1BAAAA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5" autoAdjust="0"/>
    <p:restoredTop sz="95956" autoAdjust="0"/>
  </p:normalViewPr>
  <p:slideViewPr>
    <p:cSldViewPr snapToObjects="1" showGuides="1">
      <p:cViewPr varScale="1">
        <p:scale>
          <a:sx n="110" d="100"/>
          <a:sy n="110" d="100"/>
        </p:scale>
        <p:origin x="1008" y="114"/>
      </p:cViewPr>
      <p:guideLst>
        <p:guide orient="horz" pos="422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31EDE-17CF-D746-B83B-FEE41F000DF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09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17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526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034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543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051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0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069" algn="l" defTabSz="6095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lang="en-US" dirty="0"/>
              <a:t>Drag your picture here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989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>
          <a:xfrm>
            <a:off x="457934" y="1600200"/>
            <a:ext cx="11123752" cy="4762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or drag chart or graph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109428" y="2019300"/>
            <a:ext cx="21336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657600" y="2019300"/>
            <a:ext cx="21336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096000" y="2019300"/>
            <a:ext cx="21336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8534400" y="2019300"/>
            <a:ext cx="21336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288297" y="1560987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064226" y="1566155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452190" y="1571249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88297" y="3971207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676261" y="3971207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064226" y="3960944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452190" y="3960944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3676261" y="1560987"/>
            <a:ext cx="2317411" cy="231529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6" grpId="0"/>
      <p:bldP spid="27" grpId="0"/>
      <p:bldP spid="28" grpId="0"/>
      <p:bldP spid="29" grpId="0"/>
      <p:bldP spid="30" grpId="0"/>
      <p:bldP spid="3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31" cy="6858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2"/>
                </a:solidFill>
              </a:defRPr>
            </a:lvl1pPr>
            <a:lvl2pPr marL="54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1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8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3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rIns="108000" anchor="ctr" anchorCtr="0"/>
          <a:lstStyle>
            <a:lvl1pPr>
              <a:defRPr sz="1400" baseline="0"/>
            </a:lvl1pPr>
          </a:lstStyle>
          <a:p>
            <a:r>
              <a:rPr lang="en-US" dirty="0"/>
              <a:t>Drag picture or click icon to place</a:t>
            </a:r>
          </a:p>
        </p:txBody>
      </p:sp>
    </p:spTree>
    <p:extLst>
      <p:ext uri="{BB962C8B-B14F-4D97-AF65-F5344CB8AC3E}">
        <p14:creationId xmlns:p14="http://schemas.microsoft.com/office/powerpoint/2010/main" val="20304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cs typeface="Calibri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cs typeface="Calibri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cs typeface="Calibri Regular" charset="0"/>
              </a:defRPr>
            </a:lvl1pPr>
          </a:lstStyle>
          <a:p>
            <a:fld id="{9DF686B8-C880-FF40-96DC-14FF2413C3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61" r:id="rId3"/>
    <p:sldLayoutId id="2147483730" r:id="rId4"/>
    <p:sldLayoutId id="2147483662" r:id="rId5"/>
    <p:sldLayoutId id="2147483669" r:id="rId6"/>
    <p:sldLayoutId id="2147483679" r:id="rId7"/>
    <p:sldLayoutId id="2147483729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609509" rtl="0" eaLnBrk="1" latinLnBrk="0" hangingPunct="1">
        <a:spcBef>
          <a:spcPct val="0"/>
        </a:spcBef>
        <a:buNone/>
        <a:defRPr sz="4399" b="0" i="0" kern="1200">
          <a:solidFill>
            <a:schemeClr val="bg2"/>
          </a:solidFill>
          <a:latin typeface="+mj-lt"/>
          <a:ea typeface="+mj-ea"/>
          <a:cs typeface="Calibri Regular" charset="0"/>
        </a:defRPr>
      </a:lvl1pPr>
    </p:titleStyle>
    <p:bodyStyle>
      <a:lvl1pPr marL="0" indent="0" algn="l" defTabSz="609509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1pPr>
      <a:lvl2pPr marL="609509" indent="0" algn="l" defTabSz="609509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2pPr>
      <a:lvl3pPr marL="1219017" indent="0" algn="l" defTabSz="609509" rtl="0" eaLnBrk="1" latinLnBrk="0" hangingPunct="1">
        <a:spcBef>
          <a:spcPct val="20000"/>
        </a:spcBef>
        <a:buFont typeface="Arial"/>
        <a:buNone/>
        <a:defRPr sz="2150" b="0" i="0" kern="1200">
          <a:solidFill>
            <a:schemeClr val="tx2"/>
          </a:solidFill>
          <a:latin typeface="+mn-lt"/>
          <a:ea typeface="+mn-ea"/>
          <a:cs typeface="Calibri Regular" charset="0"/>
        </a:defRPr>
      </a:lvl3pPr>
      <a:lvl4pPr marL="1828526" indent="0" algn="l" defTabSz="609509" rtl="0" eaLnBrk="1" latinLnBrk="0" hangingPunct="1">
        <a:spcBef>
          <a:spcPct val="20000"/>
        </a:spcBef>
        <a:buFont typeface="Arial"/>
        <a:buNone/>
        <a:defRPr sz="1850" b="0" i="0" kern="1200">
          <a:solidFill>
            <a:schemeClr val="tx2"/>
          </a:solidFill>
          <a:latin typeface="+mn-lt"/>
          <a:ea typeface="+mn-ea"/>
          <a:cs typeface="Calibri Regular" charset="0"/>
        </a:defRPr>
      </a:lvl4pPr>
      <a:lvl5pPr marL="2438034" indent="0" algn="l" defTabSz="609509" rtl="0" eaLnBrk="1" latinLnBrk="0" hangingPunct="1">
        <a:spcBef>
          <a:spcPct val="20000"/>
        </a:spcBef>
        <a:buFont typeface="Arial"/>
        <a:buNone/>
        <a:defRPr sz="1850" b="0" i="0" kern="1200">
          <a:solidFill>
            <a:schemeClr val="tx2"/>
          </a:solidFill>
          <a:latin typeface="+mn-lt"/>
          <a:ea typeface="+mn-ea"/>
          <a:cs typeface="Calibri Regular" charset="0"/>
        </a:defRPr>
      </a:lvl5pPr>
      <a:lvl6pPr marL="3352297" indent="-304754" algn="l" defTabSz="609509" rtl="0" eaLnBrk="1" latinLnBrk="0" hangingPunct="1">
        <a:spcBef>
          <a:spcPct val="20000"/>
        </a:spcBef>
        <a:buFont typeface="Arial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5" indent="-304754" algn="l" defTabSz="609509" rtl="0" eaLnBrk="1" latinLnBrk="0" hangingPunct="1">
        <a:spcBef>
          <a:spcPct val="20000"/>
        </a:spcBef>
        <a:buFont typeface="Arial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4" indent="-304754" algn="l" defTabSz="609509" rtl="0" eaLnBrk="1" latinLnBrk="0" hangingPunct="1">
        <a:spcBef>
          <a:spcPct val="20000"/>
        </a:spcBef>
        <a:buFont typeface="Arial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3" indent="-304754" algn="l" defTabSz="609509" rtl="0" eaLnBrk="1" latinLnBrk="0" hangingPunct="1">
        <a:spcBef>
          <a:spcPct val="20000"/>
        </a:spcBef>
        <a:buFont typeface="Arial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7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4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3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6095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C1F4941-DAB9-49F6-8D21-69259CB0C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" t="13888" b="278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8218" y="-104347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D7A275F-BFCB-C594-3A56-A68AF1ED7F93}"/>
              </a:ext>
            </a:extLst>
          </p:cNvPr>
          <p:cNvSpPr txBox="1">
            <a:spLocks/>
          </p:cNvSpPr>
          <p:nvPr/>
        </p:nvSpPr>
        <p:spPr>
          <a:xfrm>
            <a:off x="419839" y="5626936"/>
            <a:ext cx="11457532" cy="338544"/>
          </a:xfrm>
          <a:prstGeom prst="rect">
            <a:avLst/>
          </a:prstGeom>
          <a:solidFill>
            <a:srgbClr val="EFE2B5"/>
          </a:solidFill>
        </p:spPr>
        <p:txBody>
          <a:bodyPr vert="horz" wrap="square" lIns="121910" tIns="60955" rIns="121910" bIns="60955" rtlCol="0">
            <a:sp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</a:pPr>
            <a:r>
              <a:rPr lang="en-US" sz="1400" cap="all" spc="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							Date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656BA1-7055-EA9E-2C54-696A7CDE6539}"/>
              </a:ext>
            </a:extLst>
          </p:cNvPr>
          <p:cNvSpPr txBox="1">
            <a:spLocks/>
          </p:cNvSpPr>
          <p:nvPr/>
        </p:nvSpPr>
        <p:spPr>
          <a:xfrm>
            <a:off x="563793" y="274143"/>
            <a:ext cx="11457532" cy="1118528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vert="horz" wrap="square" lIns="180000" tIns="89988" rIns="359953" bIns="89988" rtlCol="0" anchor="ctr">
            <a:sp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 fontAlgn="ctr">
              <a:lnSpc>
                <a:spcPts val="7120"/>
              </a:lnSpc>
            </a:pPr>
            <a:endParaRPr lang="en-US" sz="6600" b="1" i="1" kern="800" dirty="0">
              <a:solidFill>
                <a:srgbClr val="C29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5DFD4-838D-204C-57BA-B70A23C4AA9F}"/>
              </a:ext>
            </a:extLst>
          </p:cNvPr>
          <p:cNvSpPr/>
          <p:nvPr/>
        </p:nvSpPr>
        <p:spPr>
          <a:xfrm>
            <a:off x="419839" y="5965480"/>
            <a:ext cx="11457532" cy="469384"/>
          </a:xfrm>
          <a:prstGeom prst="rect">
            <a:avLst/>
          </a:prstGeom>
          <a:solidFill>
            <a:srgbClr val="A06F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Ins="108000" bIns="22857" rtlCol="0" anchor="ctr"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global university 						         Western Australia  | Colombo  |  Dubai  |  Malaysia  |  Mauritius |  Singapore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321D0-B78C-4C55-B284-76AEEC1A5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28600"/>
            <a:ext cx="3410725" cy="987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9920D4-9D83-4D63-A219-496080AE1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121" y="4954227"/>
            <a:ext cx="526073" cy="501813"/>
          </a:xfrm>
          <a:prstGeom prst="rect">
            <a:avLst/>
          </a:prstGeom>
          <a:ln>
            <a:noFill/>
          </a:ln>
          <a:effectLst>
            <a:outerShdw blurRad="101600" dist="38100" dir="2700000" sx="103000" sy="103000" algn="tl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775D5-DBCB-4BBE-A2B3-3E996362D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91" y="4849774"/>
            <a:ext cx="697989" cy="615555"/>
          </a:xfrm>
          <a:prstGeom prst="rect">
            <a:avLst/>
          </a:prstGeom>
          <a:ln>
            <a:noFill/>
          </a:ln>
          <a:effectLst>
            <a:outerShdw blurRad="101600" dist="38100" dir="2700000" sx="103000" sy="103000" algn="tl" rotWithShape="0">
              <a:prstClr val="black">
                <a:alpha val="58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789E7E-A4E6-46B2-8916-5DCC0F763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5403" y="4930006"/>
            <a:ext cx="824821" cy="465283"/>
          </a:xfrm>
          <a:prstGeom prst="rect">
            <a:avLst/>
          </a:prstGeom>
          <a:effectLst>
            <a:outerShdw blurRad="101600" dist="38100" dir="2700000" sx="103000" sy="103000" algn="tl" rotWithShape="0">
              <a:prstClr val="black">
                <a:alpha val="58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A2614FB-8524-4505-BFCF-82DA72BF3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400" y="4901218"/>
            <a:ext cx="402302" cy="578309"/>
          </a:xfrm>
          <a:prstGeom prst="rect">
            <a:avLst/>
          </a:prstGeom>
          <a:effectLst>
            <a:outerShdw blurRad="101600" dist="38100" dir="2700000" sx="103000" sy="103000" algn="tl" rotWithShape="0">
              <a:prstClr val="black">
                <a:alpha val="58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CA1913-0510-40B7-92AB-85AC292B03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19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0783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93771"/>
            <a:ext cx="10862440" cy="4624548"/>
          </a:xfrm>
        </p:spPr>
        <p:txBody>
          <a:bodyPr wrap="square" lIns="0" numCol="1" spcCol="1080000">
            <a:spAutoFit/>
          </a:bodyPr>
          <a:lstStyle/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first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</a:p>
          <a:p>
            <a:pPr marL="228514" indent="-228514" algn="just">
              <a:lnSpc>
                <a:spcPct val="110000"/>
              </a:lnSpc>
              <a:buFont typeface="Wingdings" charset="2"/>
              <a:buChar char="ü"/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second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</a:t>
            </a:r>
          </a:p>
          <a:p>
            <a:pPr marL="228514" indent="-228514" algn="just">
              <a:lnSpc>
                <a:spcPct val="110000"/>
              </a:lnSpc>
              <a:buFont typeface="Wingdings" charset="2"/>
              <a:buChar char="ü"/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third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</a:p>
          <a:p>
            <a:pPr marL="228514" indent="-228514" algn="just">
              <a:lnSpc>
                <a:spcPct val="110000"/>
              </a:lnSpc>
              <a:buFont typeface="Wingdings" charset="2"/>
              <a:buChar char="ü"/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fourth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62000" y="658267"/>
            <a:ext cx="8822853" cy="425758"/>
          </a:xfrm>
          <a:prstGeom prst="rect">
            <a:avLst/>
          </a:prstGeom>
        </p:spPr>
        <p:txBody>
          <a:bodyPr vert="horz" lIns="0" tIns="60955" rIns="121910" bIns="6095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sz="4399" b="1" i="1" spc="-100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Bulleted text sample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F275C-472A-4A1D-A95C-3AEC0F9A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22796"/>
            <a:ext cx="2329761" cy="6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93770"/>
            <a:ext cx="10326624" cy="4312731"/>
          </a:xfrm>
        </p:spPr>
        <p:txBody>
          <a:bodyPr lIns="0" numCol="2" spcCol="1080000">
            <a:spAutoFit/>
          </a:bodyPr>
          <a:lstStyle/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first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</a:p>
          <a:p>
            <a:pPr marL="228514" indent="-228514" algn="just">
              <a:lnSpc>
                <a:spcPct val="110000"/>
              </a:lnSpc>
              <a:buFont typeface="Wingdings" charset="2"/>
              <a:buChar char="ü"/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second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</a:t>
            </a:r>
          </a:p>
          <a:p>
            <a:pPr marL="228514" indent="-228514" algn="just">
              <a:lnSpc>
                <a:spcPct val="110000"/>
              </a:lnSpc>
              <a:buFont typeface="Wingdings" charset="2"/>
              <a:buChar char="ü"/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third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</a:p>
          <a:p>
            <a:pPr marL="228514" indent="-228514" algn="just">
              <a:lnSpc>
                <a:spcPct val="110000"/>
              </a:lnSpc>
              <a:buFont typeface="Wingdings" charset="2"/>
              <a:buChar char="ü"/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fourth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</a:t>
            </a: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6C7BAFEC-4251-B466-D0FB-6B89C17C3CF5}"/>
              </a:ext>
            </a:extLst>
          </p:cNvPr>
          <p:cNvSpPr txBox="1">
            <a:spLocks/>
          </p:cNvSpPr>
          <p:nvPr/>
        </p:nvSpPr>
        <p:spPr>
          <a:xfrm>
            <a:off x="762000" y="658267"/>
            <a:ext cx="8822853" cy="425758"/>
          </a:xfrm>
          <a:prstGeom prst="rect">
            <a:avLst/>
          </a:prstGeom>
        </p:spPr>
        <p:txBody>
          <a:bodyPr vert="horz" lIns="0" tIns="60955" rIns="121910" bIns="6095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sz="4399" b="1" i="1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399" b="1" i="1" spc="-100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en-US" sz="4399" b="1" i="1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bulleted text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32147-F5AA-4452-BBD6-61B59F04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22796"/>
            <a:ext cx="2329761" cy="6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93771"/>
            <a:ext cx="10326624" cy="4379031"/>
          </a:xfrm>
        </p:spPr>
        <p:txBody>
          <a:bodyPr lIns="0" numCol="1" spcCol="1080000">
            <a:spAutoFit/>
          </a:bodyPr>
          <a:lstStyle/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0A13BC0F-4C82-7BAA-886A-861B8C755DA3}"/>
              </a:ext>
            </a:extLst>
          </p:cNvPr>
          <p:cNvSpPr txBox="1">
            <a:spLocks/>
          </p:cNvSpPr>
          <p:nvPr/>
        </p:nvSpPr>
        <p:spPr>
          <a:xfrm>
            <a:off x="762000" y="658267"/>
            <a:ext cx="8822853" cy="425758"/>
          </a:xfrm>
          <a:prstGeom prst="rect">
            <a:avLst/>
          </a:prstGeom>
        </p:spPr>
        <p:txBody>
          <a:bodyPr vert="horz" lIns="0" tIns="60955" rIns="121910" bIns="6095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sz="4399" b="1" i="1" spc="-100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Bulleted text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3D3AF-DC66-4015-A127-C7D239FF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22796"/>
            <a:ext cx="2329761" cy="6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93771"/>
            <a:ext cx="10326624" cy="2906192"/>
          </a:xfrm>
        </p:spPr>
        <p:txBody>
          <a:bodyPr lIns="0" numCol="2" spcCol="1080000">
            <a:spAutoFit/>
          </a:bodyPr>
          <a:lstStyle/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marL="285693" indent="-285693" algn="just">
              <a:lnSpc>
                <a:spcPct val="20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text goes here</a:t>
            </a:r>
          </a:p>
          <a:p>
            <a:pPr algn="just">
              <a:lnSpc>
                <a:spcPct val="110000"/>
              </a:lnSpc>
              <a:buClr>
                <a:srgbClr val="C19609"/>
              </a:buClr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4255A1A4-31E1-79F5-655B-5276F5DD3425}"/>
              </a:ext>
            </a:extLst>
          </p:cNvPr>
          <p:cNvSpPr txBox="1">
            <a:spLocks/>
          </p:cNvSpPr>
          <p:nvPr/>
        </p:nvSpPr>
        <p:spPr>
          <a:xfrm>
            <a:off x="762000" y="658267"/>
            <a:ext cx="8822853" cy="425758"/>
          </a:xfrm>
          <a:prstGeom prst="rect">
            <a:avLst/>
          </a:prstGeom>
        </p:spPr>
        <p:txBody>
          <a:bodyPr vert="horz" lIns="0" tIns="60955" rIns="121910" bIns="6095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sz="4399" b="1" i="1" spc="-100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column bulleted text 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91E2D-AFED-402A-9F2C-BEA9B7DED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22796"/>
            <a:ext cx="2329761" cy="6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3330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756916" y="2207494"/>
            <a:ext cx="6206483" cy="4423724"/>
          </a:xfrm>
        </p:spPr>
        <p:txBody>
          <a:bodyPr wrap="square" lIns="0" numCol="1" spcCol="1080000">
            <a:spAutoFit/>
          </a:bodyPr>
          <a:lstStyle/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first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gravida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</a:t>
            </a:r>
          </a:p>
          <a:p>
            <a:pPr algn="just">
              <a:lnSpc>
                <a:spcPct val="80000"/>
              </a:lnSpc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second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pharetra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third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imperdietid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gravida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sem. </a:t>
            </a:r>
          </a:p>
          <a:p>
            <a:pPr algn="just">
              <a:lnSpc>
                <a:spcPct val="80000"/>
              </a:lnSpc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3" indent="-285693" algn="just">
              <a:lnSpc>
                <a:spcPct val="110000"/>
              </a:lnSpc>
              <a:buClr>
                <a:srgbClr val="C19609"/>
              </a:buClr>
              <a:buFont typeface="Arial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fourth title goes here:</a:t>
            </a:r>
          </a:p>
          <a:p>
            <a:pPr algn="just">
              <a:lnSpc>
                <a:spcPct val="11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pharetra dui a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5756916" y="969727"/>
            <a:ext cx="5333306" cy="1240073"/>
          </a:xfrm>
          <a:prstGeom prst="rect">
            <a:avLst/>
          </a:prstGeom>
        </p:spPr>
        <p:txBody>
          <a:bodyPr vert="horz" wrap="square" lIns="0" tIns="60955" rIns="121910" bIns="6095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399" b="1" i="1" spc="-100" dirty="0">
                <a:solidFill>
                  <a:srgbClr val="C19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&amp; bulleted text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AF9A7-81C1-4980-A4DE-1CBF58412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22796"/>
            <a:ext cx="2329761" cy="6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D5A2C8-A398-C541-C37B-519702F2CE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6F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D91EA5-5720-91FF-687B-837B92D7A7CE}"/>
              </a:ext>
            </a:extLst>
          </p:cNvPr>
          <p:cNvSpPr txBox="1">
            <a:spLocks/>
          </p:cNvSpPr>
          <p:nvPr/>
        </p:nvSpPr>
        <p:spPr>
          <a:xfrm>
            <a:off x="3497666" y="2775664"/>
            <a:ext cx="5228076" cy="1289577"/>
          </a:xfrm>
          <a:prstGeom prst="rect">
            <a:avLst/>
          </a:prstGeom>
          <a:ln w="38100">
            <a:noFill/>
          </a:ln>
        </p:spPr>
        <p:txBody>
          <a:bodyPr vert="horz" wrap="none" lIns="359907" tIns="89976" rIns="359907" bIns="89976" rtlCol="0" anchor="ctr">
            <a:sp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sz="7199" b="1" i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25413" y="4267091"/>
            <a:ext cx="7786025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50" dirty="0">
                <a:solidFill>
                  <a:schemeClr val="bg1"/>
                </a:solidFill>
                <a:latin typeface="SansaSoft Pro SemiBold" panose="02000603080000020004" pitchFamily="2" charset="77"/>
                <a:cs typeface="Calibri Regular" charset="0"/>
              </a:rPr>
              <a:t>Make tomorrow better.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78218" y="-104347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30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797979"/>
      </a:dk2>
      <a:lt2>
        <a:srgbClr val="4D6D92"/>
      </a:lt2>
      <a:accent1>
        <a:srgbClr val="DC3C55"/>
      </a:accent1>
      <a:accent2>
        <a:srgbClr val="2591A1"/>
      </a:accent2>
      <a:accent3>
        <a:srgbClr val="CB3D81"/>
      </a:accent3>
      <a:accent4>
        <a:srgbClr val="624D8E"/>
      </a:accent4>
      <a:accent5>
        <a:srgbClr val="D8673F"/>
      </a:accent5>
      <a:accent6>
        <a:srgbClr val="5CBCB1"/>
      </a:accent6>
      <a:hlink>
        <a:srgbClr val="1BAAAA"/>
      </a:hlink>
      <a:folHlink>
        <a:srgbClr val="1B495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B3A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9125</TotalTime>
  <Words>620</Words>
  <Application>Microsoft Office PowerPoint</Application>
  <PresentationFormat>Widescreen</PresentationFormat>
  <Paragraphs>58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Regular</vt:lpstr>
      <vt:lpstr>SansaSoft Pro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Louis Twelve</dc:creator>
  <cp:lastModifiedBy>Mohan Reddy Moola</cp:lastModifiedBy>
  <cp:revision>1111</cp:revision>
  <cp:lastPrinted>2017-06-19T00:54:52Z</cp:lastPrinted>
  <dcterms:created xsi:type="dcterms:W3CDTF">2014-11-10T20:05:35Z</dcterms:created>
  <dcterms:modified xsi:type="dcterms:W3CDTF">2025-11-12T05:20:47Z</dcterms:modified>
</cp:coreProperties>
</file>